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230AFF98-2AE2-4687-BCFA-EEDB21E44E51}"/>
    <pc:docChg chg="undo custSel addSld modSld">
      <pc:chgData name="Charis Taylor" userId="f6f20823-7d5f-4176-a928-74bb03618d1d" providerId="ADAL" clId="{230AFF98-2AE2-4687-BCFA-EEDB21E44E51}" dt="2021-11-24T15:35:46.135" v="510" actId="20577"/>
      <pc:docMkLst>
        <pc:docMk/>
      </pc:docMkLst>
      <pc:sldChg chg="addSp delSp modSp">
        <pc:chgData name="Charis Taylor" userId="f6f20823-7d5f-4176-a928-74bb03618d1d" providerId="ADAL" clId="{230AFF98-2AE2-4687-BCFA-EEDB21E44E51}" dt="2021-11-24T15:35:46.135" v="510" actId="20577"/>
        <pc:sldMkLst>
          <pc:docMk/>
          <pc:sldMk cId="1769435629" sldId="257"/>
        </pc:sldMkLst>
        <pc:spChg chg="mod ord">
          <ac:chgData name="Charis Taylor" userId="f6f20823-7d5f-4176-a928-74bb03618d1d" providerId="ADAL" clId="{230AFF98-2AE2-4687-BCFA-EEDB21E44E51}" dt="2021-11-24T12:55:20.713" v="452" actId="207"/>
          <ac:spMkLst>
            <pc:docMk/>
            <pc:sldMk cId="1769435629" sldId="257"/>
            <ac:spMk id="2" creationId="{3A195F99-D4F5-468D-ACE9-C4DFFC9871A1}"/>
          </ac:spMkLst>
        </pc:spChg>
        <pc:spChg chg="mod">
          <ac:chgData name="Charis Taylor" userId="f6f20823-7d5f-4176-a928-74bb03618d1d" providerId="ADAL" clId="{230AFF98-2AE2-4687-BCFA-EEDB21E44E51}" dt="2021-11-24T15:34:56.208" v="486" actId="14100"/>
          <ac:spMkLst>
            <pc:docMk/>
            <pc:sldMk cId="1769435629" sldId="257"/>
            <ac:spMk id="3" creationId="{EA6D148A-1C39-4E59-90D2-BE009F1013A2}"/>
          </ac:spMkLst>
        </pc:spChg>
        <pc:spChg chg="add mod">
          <ac:chgData name="Charis Taylor" userId="f6f20823-7d5f-4176-a928-74bb03618d1d" providerId="ADAL" clId="{230AFF98-2AE2-4687-BCFA-EEDB21E44E51}" dt="2021-11-24T15:35:46.135" v="510" actId="20577"/>
          <ac:spMkLst>
            <pc:docMk/>
            <pc:sldMk cId="1769435629" sldId="257"/>
            <ac:spMk id="6" creationId="{EA28727E-8BA1-4373-B7C9-3AFB5EDBF982}"/>
          </ac:spMkLst>
        </pc:spChg>
        <pc:picChg chg="add del ord">
          <ac:chgData name="Charis Taylor" userId="f6f20823-7d5f-4176-a928-74bb03618d1d" providerId="ADAL" clId="{230AFF98-2AE2-4687-BCFA-EEDB21E44E51}" dt="2021-11-24T12:54:45.924" v="443"/>
          <ac:picMkLst>
            <pc:docMk/>
            <pc:sldMk cId="1769435629" sldId="257"/>
            <ac:picMk id="4" creationId="{65CE107D-2C7A-4A34-B962-8F912FE38D9C}"/>
          </ac:picMkLst>
        </pc:picChg>
        <pc:picChg chg="add mod ord">
          <ac:chgData name="Charis Taylor" userId="f6f20823-7d5f-4176-a928-74bb03618d1d" providerId="ADAL" clId="{230AFF98-2AE2-4687-BCFA-EEDB21E44E51}" dt="2021-11-24T12:55:02.176" v="448" actId="1076"/>
          <ac:picMkLst>
            <pc:docMk/>
            <pc:sldMk cId="1769435629" sldId="257"/>
            <ac:picMk id="5" creationId="{67E8B18E-2664-4A12-B27F-E2ADA398E834}"/>
          </ac:picMkLst>
        </pc:picChg>
      </pc:sldChg>
      <pc:sldChg chg="addSp delSp modSp">
        <pc:chgData name="Charis Taylor" userId="f6f20823-7d5f-4176-a928-74bb03618d1d" providerId="ADAL" clId="{230AFF98-2AE2-4687-BCFA-EEDB21E44E51}" dt="2021-11-24T12:54:29.726" v="439"/>
        <pc:sldMkLst>
          <pc:docMk/>
          <pc:sldMk cId="350032697" sldId="258"/>
        </pc:sldMkLst>
        <pc:spChg chg="mod">
          <ac:chgData name="Charis Taylor" userId="f6f20823-7d5f-4176-a928-74bb03618d1d" providerId="ADAL" clId="{230AFF98-2AE2-4687-BCFA-EEDB21E44E51}" dt="2021-11-24T12:49:20.065" v="135" actId="207"/>
          <ac:spMkLst>
            <pc:docMk/>
            <pc:sldMk cId="350032697" sldId="258"/>
            <ac:spMk id="2" creationId="{5D1C4693-DC66-4DA6-BB0F-17A8B545785B}"/>
          </ac:spMkLst>
        </pc:spChg>
        <pc:spChg chg="mod">
          <ac:chgData name="Charis Taylor" userId="f6f20823-7d5f-4176-a928-74bb03618d1d" providerId="ADAL" clId="{230AFF98-2AE2-4687-BCFA-EEDB21E44E51}" dt="2021-11-24T12:52:33.049" v="417" actId="1076"/>
          <ac:spMkLst>
            <pc:docMk/>
            <pc:sldMk cId="350032697" sldId="258"/>
            <ac:spMk id="3" creationId="{5091CE67-8F76-46B8-820F-F0AFC76FB342}"/>
          </ac:spMkLst>
        </pc:spChg>
        <pc:spChg chg="add mod">
          <ac:chgData name="Charis Taylor" userId="f6f20823-7d5f-4176-a928-74bb03618d1d" providerId="ADAL" clId="{230AFF98-2AE2-4687-BCFA-EEDB21E44E51}" dt="2021-11-24T12:53:52.062" v="438" actId="113"/>
          <ac:spMkLst>
            <pc:docMk/>
            <pc:sldMk cId="350032697" sldId="258"/>
            <ac:spMk id="4" creationId="{FE4B61CF-D960-4B7C-9C11-945457840A27}"/>
          </ac:spMkLst>
        </pc:spChg>
        <pc:picChg chg="add mod">
          <ac:chgData name="Charis Taylor" userId="f6f20823-7d5f-4176-a928-74bb03618d1d" providerId="ADAL" clId="{230AFF98-2AE2-4687-BCFA-EEDB21E44E51}" dt="2021-11-24T12:53:49.550" v="437" actId="1076"/>
          <ac:picMkLst>
            <pc:docMk/>
            <pc:sldMk cId="350032697" sldId="258"/>
            <ac:picMk id="6" creationId="{BBB1D740-BCD5-4518-962F-772B100C25B3}"/>
          </ac:picMkLst>
        </pc:picChg>
        <pc:picChg chg="add del ord">
          <ac:chgData name="Charis Taylor" userId="f6f20823-7d5f-4176-a928-74bb03618d1d" providerId="ADAL" clId="{230AFF98-2AE2-4687-BCFA-EEDB21E44E51}" dt="2021-11-24T12:54:29.726" v="439"/>
          <ac:picMkLst>
            <pc:docMk/>
            <pc:sldMk cId="350032697" sldId="258"/>
            <ac:picMk id="1026" creationId="{F41792F0-2F41-432C-A969-9482D2C4A9BE}"/>
          </ac:picMkLst>
        </pc:picChg>
      </pc:sldChg>
      <pc:sldChg chg="add">
        <pc:chgData name="Charis Taylor" userId="f6f20823-7d5f-4176-a928-74bb03618d1d" providerId="ADAL" clId="{230AFF98-2AE2-4687-BCFA-EEDB21E44E51}" dt="2021-11-24T12:43:43.004" v="50"/>
        <pc:sldMkLst>
          <pc:docMk/>
          <pc:sldMk cId="1427469844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Xavier and Angelo: character study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Friday 25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C4693-DC66-4DA6-BB0F-17A8B545785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Starter: 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1CE67-8F76-46B8-820F-F0AFC76FB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solidFill>
            <a:schemeClr val="bg1">
              <a:alpha val="7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In pairs</a:t>
            </a:r>
            <a:r>
              <a:rPr lang="en-GB" dirty="0"/>
              <a:t>, look back at the </a:t>
            </a:r>
            <a:r>
              <a:rPr lang="en-GB" b="1" dirty="0"/>
              <a:t>box-maker scene</a:t>
            </a:r>
            <a:r>
              <a:rPr lang="en-GB" dirty="0"/>
              <a:t>:</a:t>
            </a:r>
          </a:p>
          <a:p>
            <a:pPr marL="514350" indent="-514350">
              <a:buAutoNum type="arabicPeriod"/>
            </a:pPr>
            <a:r>
              <a:rPr lang="en-GB" dirty="0"/>
              <a:t>What is the name of the box maker?</a:t>
            </a:r>
          </a:p>
          <a:p>
            <a:pPr marL="514350" indent="-514350">
              <a:buAutoNum type="arabicPeriod"/>
            </a:pPr>
            <a:r>
              <a:rPr lang="en-GB" dirty="0"/>
              <a:t>What do we learn about the box maker from this passage?</a:t>
            </a:r>
          </a:p>
          <a:p>
            <a:pPr marL="514350" indent="-514350">
              <a:buAutoNum type="arabicPeriod"/>
            </a:pPr>
            <a:r>
              <a:rPr lang="en-GB" dirty="0"/>
              <a:t>What else is revealed about the box-maker in Fergal’s letter?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dirty="0"/>
              <a:t>What emotions to you feel towards the box maker in this scene?</a:t>
            </a:r>
          </a:p>
          <a:p>
            <a:pPr marL="514350" indent="-514350">
              <a:buAutoNum type="arabicPeriod"/>
            </a:pPr>
            <a:r>
              <a:rPr lang="en-GB" dirty="0"/>
              <a:t>How might the box-maker’s character be developed</a:t>
            </a:r>
            <a:r>
              <a:rPr lang="en-GB" baseline="30000" dirty="0"/>
              <a:t>1</a:t>
            </a:r>
            <a:r>
              <a:rPr lang="en-GB" dirty="0"/>
              <a:t> as the plot thickens?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4B61CF-D960-4B7C-9C11-945457840A27}"/>
              </a:ext>
            </a:extLst>
          </p:cNvPr>
          <p:cNvSpPr/>
          <p:nvPr/>
        </p:nvSpPr>
        <p:spPr>
          <a:xfrm>
            <a:off x="1195755" y="5576798"/>
            <a:ext cx="10158046" cy="954107"/>
          </a:xfrm>
          <a:prstGeom prst="rect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2400" baseline="30000" dirty="0"/>
              <a:t>1</a:t>
            </a:r>
            <a:r>
              <a:rPr lang="en-GB" sz="2400" dirty="0"/>
              <a:t> </a:t>
            </a:r>
            <a:r>
              <a:rPr lang="en-GB" sz="2800" b="1" dirty="0"/>
              <a:t>Developing a character:</a:t>
            </a:r>
          </a:p>
          <a:p>
            <a:r>
              <a:rPr lang="en-GB" sz="2800" dirty="0"/>
              <a:t>adding more details; giving them a bigger role in the plot</a:t>
            </a:r>
            <a:endParaRPr lang="en-GB" sz="2800" baseline="30000" dirty="0"/>
          </a:p>
        </p:txBody>
      </p:sp>
      <p:pic>
        <p:nvPicPr>
          <p:cNvPr id="6" name="Graphic 5" descr="Raised hand">
            <a:extLst>
              <a:ext uri="{FF2B5EF4-FFF2-40B4-BE49-F238E27FC236}">
                <a16:creationId xmlns:a16="http://schemas.microsoft.com/office/drawing/2014/main" id="{BBB1D740-BCD5-4518-962F-772B100C2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13859" y="5131154"/>
            <a:ext cx="806238" cy="80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bot delivers just-in-sequence parts directly to the production line at the ŠKODA AUTO plant in Kvasiny">
            <a:extLst>
              <a:ext uri="{FF2B5EF4-FFF2-40B4-BE49-F238E27FC236}">
                <a16:creationId xmlns:a16="http://schemas.microsoft.com/office/drawing/2014/main" id="{67E8B18E-2664-4A12-B27F-E2ADA398E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" y="0"/>
            <a:ext cx="109966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D148A-1C39-4E59-90D2-BE009F101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solidFill>
            <a:schemeClr val="bg1">
              <a:alpha val="7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Write in </a:t>
            </a:r>
            <a:r>
              <a:rPr lang="en-GB" b="1" dirty="0"/>
              <a:t>first person</a:t>
            </a:r>
            <a:r>
              <a:rPr lang="en-GB" dirty="0"/>
              <a:t> – as if you </a:t>
            </a:r>
            <a:r>
              <a:rPr lang="en-GB" i="1" dirty="0"/>
              <a:t>are</a:t>
            </a:r>
            <a:r>
              <a:rPr lang="en-GB" dirty="0"/>
              <a:t> Xavier</a:t>
            </a:r>
          </a:p>
          <a:p>
            <a:pPr marL="0" indent="0">
              <a:buNone/>
            </a:pPr>
            <a:r>
              <a:rPr lang="en-GB" dirty="0"/>
              <a:t>Write down </a:t>
            </a:r>
            <a:r>
              <a:rPr lang="en-GB" b="1" dirty="0"/>
              <a:t>three</a:t>
            </a:r>
            <a:r>
              <a:rPr lang="en-GB" dirty="0"/>
              <a:t> each of the following:</a:t>
            </a:r>
          </a:p>
          <a:p>
            <a:pPr>
              <a:buFontTx/>
              <a:buChar char="-"/>
            </a:pPr>
            <a:r>
              <a:rPr lang="en-GB" dirty="0"/>
              <a:t>Hobbies</a:t>
            </a:r>
          </a:p>
          <a:p>
            <a:pPr marL="0" indent="0">
              <a:buNone/>
            </a:pPr>
            <a:r>
              <a:rPr lang="en-GB" dirty="0"/>
              <a:t>	1.</a:t>
            </a:r>
          </a:p>
          <a:p>
            <a:pPr marL="0" indent="0">
              <a:buNone/>
            </a:pPr>
            <a:r>
              <a:rPr lang="en-GB" dirty="0"/>
              <a:t>	2.</a:t>
            </a:r>
          </a:p>
          <a:p>
            <a:pPr marL="0" indent="0">
              <a:buNone/>
            </a:pPr>
            <a:r>
              <a:rPr lang="en-GB" dirty="0"/>
              <a:t>	3.</a:t>
            </a:r>
          </a:p>
          <a:p>
            <a:pPr>
              <a:buFontTx/>
              <a:buChar char="-"/>
            </a:pPr>
            <a:r>
              <a:rPr lang="en-GB" dirty="0"/>
              <a:t>Likes and dislikes</a:t>
            </a:r>
          </a:p>
          <a:p>
            <a:pPr marL="0" indent="0">
              <a:buNone/>
            </a:pPr>
            <a:r>
              <a:rPr lang="en-GB" dirty="0"/>
              <a:t>	1.</a:t>
            </a:r>
          </a:p>
          <a:p>
            <a:pPr marL="0" indent="0">
              <a:buNone/>
            </a:pPr>
            <a:r>
              <a:rPr lang="en-GB" dirty="0"/>
              <a:t>	2.</a:t>
            </a:r>
          </a:p>
          <a:p>
            <a:pPr marL="0" indent="0">
              <a:buNone/>
            </a:pPr>
            <a:r>
              <a:rPr lang="en-GB" dirty="0"/>
              <a:t>	3.</a:t>
            </a:r>
          </a:p>
          <a:p>
            <a:pPr lvl="1">
              <a:buFontTx/>
              <a:buChar char="-"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195F99-D4F5-468D-ACE9-C4DFFC9871A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Your task: plan a short background story for Xavier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28727E-8BA1-4373-B7C9-3AFB5EDBF982}"/>
              </a:ext>
            </a:extLst>
          </p:cNvPr>
          <p:cNvSpPr/>
          <p:nvPr/>
        </p:nvSpPr>
        <p:spPr>
          <a:xfrm>
            <a:off x="5817704" y="2690336"/>
            <a:ext cx="53406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GB" sz="2800" dirty="0"/>
              <a:t>Strengths and weaknesses</a:t>
            </a:r>
          </a:p>
          <a:p>
            <a:r>
              <a:rPr lang="en-GB" sz="2800" dirty="0"/>
              <a:t>	1.</a:t>
            </a:r>
          </a:p>
          <a:p>
            <a:r>
              <a:rPr lang="en-GB" sz="2800" dirty="0"/>
              <a:t>	2.</a:t>
            </a:r>
          </a:p>
          <a:p>
            <a:r>
              <a:rPr lang="en-GB" sz="2800" dirty="0"/>
              <a:t>	3. </a:t>
            </a:r>
          </a:p>
          <a:p>
            <a:pPr>
              <a:buFontTx/>
              <a:buChar char="-"/>
            </a:pPr>
            <a:r>
              <a:rPr lang="en-GB" sz="2800" dirty="0"/>
              <a:t>A description of your home town</a:t>
            </a:r>
          </a:p>
          <a:p>
            <a:pPr lvl="1">
              <a:buFontTx/>
              <a:buChar char="-"/>
            </a:pPr>
            <a:r>
              <a:rPr lang="en-GB" sz="2800" dirty="0"/>
              <a:t>The tourist attractions</a:t>
            </a:r>
          </a:p>
          <a:p>
            <a:pPr lvl="1">
              <a:buFontTx/>
              <a:buChar char="-"/>
            </a:pPr>
            <a:r>
              <a:rPr lang="en-GB" sz="2800" dirty="0"/>
              <a:t>Your favourite haunts</a:t>
            </a:r>
          </a:p>
        </p:txBody>
      </p:sp>
    </p:spTree>
    <p:extLst>
      <p:ext uri="{BB962C8B-B14F-4D97-AF65-F5344CB8AC3E}">
        <p14:creationId xmlns:p14="http://schemas.microsoft.com/office/powerpoint/2010/main" val="176943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879F-8D84-4ED4-B954-936756527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E9F8D-6CEE-4D3A-9A1A-CDC00E726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469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8A4795-B5B5-4DE0-85B0-69C715DEE6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EAC8F1-5D9B-4313-B3B6-8A20F83923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F4855F-3C05-4658-B201-47EB59FCFEE0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3520c626-eb21-49a0-b42b-66ade828090c"/>
    <ds:schemaRef ds:uri="a5ca2c14-d559-4d0f-b326-ae05938bf16d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244</TotalTime>
  <Words>171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 Light</vt:lpstr>
      <vt:lpstr>Office Theme</vt:lpstr>
      <vt:lpstr>Xavier and Angelo: character study</vt:lpstr>
      <vt:lpstr>Starter: retrieval</vt:lpstr>
      <vt:lpstr>Your task: plan a short background story for Xavier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Xavier: character study</dc:title>
  <dc:creator>Charis Taylor</dc:creator>
  <cp:lastModifiedBy>Charis Taylor</cp:lastModifiedBy>
  <cp:revision>7</cp:revision>
  <dcterms:created xsi:type="dcterms:W3CDTF">2021-11-24T11:46:50Z</dcterms:created>
  <dcterms:modified xsi:type="dcterms:W3CDTF">2021-11-24T15:51:04Z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